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60" r:id="rId3"/>
    <p:sldId id="259" r:id="rId4"/>
    <p:sldId id="261" r:id="rId5"/>
    <p:sldId id="34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69" r:id="rId24"/>
    <p:sldId id="270" r:id="rId25"/>
    <p:sldId id="281" r:id="rId26"/>
    <p:sldId id="282" r:id="rId27"/>
    <p:sldId id="283" r:id="rId28"/>
    <p:sldId id="284" r:id="rId29"/>
    <p:sldId id="288" r:id="rId30"/>
    <p:sldId id="285" r:id="rId31"/>
    <p:sldId id="289" r:id="rId32"/>
    <p:sldId id="290" r:id="rId33"/>
    <p:sldId id="291" r:id="rId34"/>
    <p:sldId id="286" r:id="rId35"/>
    <p:sldId id="287" r:id="rId36"/>
    <p:sldId id="292" r:id="rId37"/>
    <p:sldId id="293" r:id="rId38"/>
    <p:sldId id="344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43" r:id="rId61"/>
    <p:sldId id="315" r:id="rId62"/>
    <p:sldId id="316" r:id="rId63"/>
    <p:sldId id="317" r:id="rId64"/>
    <p:sldId id="318" r:id="rId65"/>
    <p:sldId id="319" r:id="rId66"/>
    <p:sldId id="345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31" r:id="rId75"/>
    <p:sldId id="327" r:id="rId76"/>
    <p:sldId id="328" r:id="rId77"/>
    <p:sldId id="329" r:id="rId78"/>
    <p:sldId id="330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2" r:id="rId89"/>
    <p:sldId id="346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>
        <p:guide orient="horz" pos="408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1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3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9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8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8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D3046-1D67-774C-BB8E-3C5C2437AC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BF083-B2E3-414C-BA99-8E48B1AC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3B2ACA0-B5FE-2ABA-8F7A-000A4C0B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1143000" y="647700"/>
            <a:ext cx="10061440" cy="56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2E3C7-EB14-2C64-4ED6-8D98C5F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7484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893FB-6C05-3F92-5491-524E868C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0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7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6FE0C-9E07-CAD7-3AB3-A24E5568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8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A4C4B-6237-7454-8201-DE27292B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8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B52CC-A352-5E72-312A-A8A98F45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8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D51EC-321B-A258-AE32-9C5AEC4C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4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2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09778-25A5-6C0F-F8EF-FC684B27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8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2EDA0-3437-FFC1-C834-4E78EFE7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2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3FC31-573A-CABB-B1F0-DCF2C35A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6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51436-3026-031F-7D35-410E3EA9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4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AFCB4-28A3-8F7E-4749-D45E049E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5738" cy="57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4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928A4-179D-13FF-10E1-67AE60E6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66234"/>
            <a:ext cx="10058400" cy="1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471D0-E8F2-07EB-FF1D-A134B0B4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FF24D-E9C3-63C7-E06F-9E63295C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1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10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72AD6-19FF-1188-FBB8-66C795C1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33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0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41ECE-A2BA-0641-394A-F650C84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37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B2455-BA6F-F3AC-E84F-5E6CF93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5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21E6B-CF2C-38CE-22F3-A4749A00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1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6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A0746-3539-A8D8-F22E-616F6980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9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B7B05-5979-BA4C-D212-02EF6E67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DA84D-967F-D3A6-D711-8C86FC82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22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255F4-2EA7-77CA-796A-FE117C71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5738" cy="57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8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2C94C-2632-F246-3FED-7520E9CF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32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9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9DA9D-9F27-8F41-C885-01AA8803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03304"/>
            <a:ext cx="10058400" cy="1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6F75B-F141-001F-84DE-35F37C50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4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6D54E-EB21-6156-5E60-F4565B39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8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09DB5-38EE-1312-6DA9-ED9440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7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0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1DF54-5B3A-F3FC-75A2-B2BD61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7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D3633-9098-5106-1D4E-5282E428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2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77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FBFB0-838B-B272-D5E6-BF1C03F5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7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99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335AB-9330-A6CA-AC30-DBC7F582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57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5A790-4FAA-5211-EEFD-041FACD4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9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49051-9D56-3F9D-0B0A-E1593CF9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59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22EDF-3869-4905-09B8-96E1FFE4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7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40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ABFBE-26BF-0570-1C25-B1DAB3BB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5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7112A-0DE7-592F-811F-516C6797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66235"/>
            <a:ext cx="10058400" cy="15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1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1EBAB-EFB7-3A38-AC27-6EE1C7C5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22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6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6EBB26-61C3-ABBF-FB34-B891D3ED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22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1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77969-8A4C-5DD7-7576-AB605F03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F410-DA1C-B9AA-D08B-E8708B00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03305"/>
            <a:ext cx="10058400" cy="4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8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A30D5-A786-FDA6-3F2E-6B1A2C40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2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18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018E4-D075-9B05-9B72-763B1E70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24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4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33682-0F77-63A7-DF8F-5B758017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3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6128D-66AE-51E6-B1F6-3B47DEF8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0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41EAC-EB10-460D-E347-41348F46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0948"/>
            <a:ext cx="10058400" cy="19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9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D0892-A951-79BA-42A4-C100C79A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5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5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5F3F6-8F05-6B06-56F3-4ECB84F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39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81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65E9B-0A20-B3E6-1A5C-89CBB322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26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9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8C4C2-4A6F-235D-AE37-F1CBD4CA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8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7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1D760-F3B2-1F38-2648-598F9AD4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32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8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FE309-2B01-BD45-224E-BD06C3D7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50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9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32AA2-EC5F-D3E8-DBCF-F708F3A2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9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86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5D733-564B-97E0-FEE3-BCA97D40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26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80E68-3569-0DB7-8C67-94DFD67A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04451"/>
            <a:ext cx="10058400" cy="22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CAD77-7412-D1F0-0100-F190E023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7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682E1-55CE-897C-BBFF-A17255F2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9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9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447B5-BC76-C3C5-9180-0449B4E0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4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6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13D7-5C30-6A73-9E22-80C24D43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35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33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2F147-4165-D641-12A8-40ACEBC0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23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CF183-A63A-B06D-3EC1-E8E572A8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2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5663D-1D08-50F8-A982-09AAB698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20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38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915163-D7F0-C32D-F404-A4E9DEEE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3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7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6E003-952D-F4BF-06CA-C797FDD7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40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7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F1895-0D72-D556-A885-785CFE76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2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91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CC5CD-1892-FDA5-4094-6930A867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2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95E00-67A5-C17D-13C5-84AF9E2D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3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60C-3BA1-82D3-F40D-C2C5C28D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2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A128D-6225-284F-6C3F-C6318A47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6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97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64379-B2C1-F6EE-3064-A1699127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0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1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08797-DB23-500B-9601-034F9E5C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0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86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FF7B6-2BA1-02D6-9B3A-95E099F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20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2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541B0-70C1-77FA-0A60-470AD40D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5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4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5129F1-3297-69D0-8B06-08C65568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9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447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F2546-D35F-3E91-08B9-A489B969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9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34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DEBE4-73C9-1829-759E-9E769123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165"/>
            <a:ext cx="10058400" cy="9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8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C50D7-CC62-6E7B-FB62-6C014398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4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9DAAB-867C-B0CD-B412-13F1F0A7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3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5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7192C-5918-B6E7-F01A-7233AAB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699"/>
            <a:ext cx="10058400" cy="14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4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AEA9F-7A09-2BAF-ED4E-4CD05820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1522"/>
            <a:ext cx="10058400" cy="56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95E2E-80C4-E0E4-6C30-5C74FC0C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0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3F5A2-F60E-41A5-495B-42FD4741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15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1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730C3-C525-F9CC-E975-6F455868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3878"/>
            <a:ext cx="10058400" cy="58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1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BB7ED-EE47-0206-14FC-B40641AB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456"/>
            <a:ext cx="10058400" cy="35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8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640A9-CBE3-4C2A-8027-3371868F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6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6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9364B-07A7-252D-425E-77EF06D6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4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57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F786B-3350-3E12-D074-E6CA8C8C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54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09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2C79D-F7CE-0C5D-141D-AD721E00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8400" cy="7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BFA00-AB2E-D45D-C5C9-F388596F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10057484" cy="51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2489</TotalTime>
  <Words>0</Words>
  <Application>Microsoft Macintosh PowerPoint</Application>
  <PresentationFormat>Widescreen</PresentationFormat>
  <Paragraphs>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Wachtmeester, E.E.D. (Elmar)</dc:creator>
  <cp:lastModifiedBy>Wachtmeester, E.E.D. (Elmar)</cp:lastModifiedBy>
  <cp:revision>9</cp:revision>
  <dcterms:created xsi:type="dcterms:W3CDTF">2025-09-01T10:38:04Z</dcterms:created>
  <dcterms:modified xsi:type="dcterms:W3CDTF">2025-09-03T15:07:44Z</dcterms:modified>
</cp:coreProperties>
</file>